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3" r:id="rId3"/>
    <p:sldId id="268" r:id="rId4"/>
    <p:sldId id="267" r:id="rId5"/>
    <p:sldId id="257" r:id="rId6"/>
    <p:sldId id="260" r:id="rId7"/>
    <p:sldId id="266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330B"/>
    <a:srgbClr val="1CB461"/>
    <a:srgbClr val="FF0000"/>
    <a:srgbClr val="0000FF"/>
    <a:srgbClr val="FF00FF"/>
    <a:srgbClr val="CC00CC"/>
    <a:srgbClr val="990000"/>
    <a:srgbClr val="3333FF"/>
    <a:srgbClr val="00CC99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C240C-04D8-466E-83A5-71C43207E9B2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31E73-F6E6-400A-944C-D8BC2062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otus\Downloads\build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413750" cy="541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1752600"/>
            <a:ext cx="8229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K‡jR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gv‡gbkvnx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wZ</a:t>
            </a:r>
            <a:endParaRPr lang="en-US" sz="54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228601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SutonnyMJ" pitchFamily="2" charset="0"/>
                <a:cs typeface="SutonnyMJ" pitchFamily="2" charset="0"/>
              </a:rPr>
              <a:t>¯^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vMZg</a:t>
            </a:r>
            <a:endParaRPr lang="en-US" sz="6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6000" dirty="0" err="1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Dc¯’vcbvq</a:t>
            </a:r>
            <a:r>
              <a:rPr lang="en-US" sz="6000" dirty="0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myjZvb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Avn‡g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K‡jR,‡gv‡gbkvnx</a:t>
            </a:r>
            <a:endParaRPr lang="en-US" sz="6000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of Spain</a:t>
            </a:r>
            <a:endParaRPr lang="en-US" dirty="0"/>
          </a:p>
        </p:txBody>
      </p:sp>
      <p:pic>
        <p:nvPicPr>
          <p:cNvPr id="1026" name="Picture 2" descr="C:\Users\Lotus\Downloads\Documents\spai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688" y="914400"/>
            <a:ext cx="8810625" cy="5624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</a:t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 </a:t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Av‡jvP</a:t>
            </a:r>
            <a:r>
              <a:rPr lang="en-US" sz="32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¨ welq:3q </a:t>
            </a:r>
            <a:r>
              <a:rPr lang="en-US" sz="32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Avãyi</a:t>
            </a:r>
            <a:r>
              <a:rPr lang="en-US" sz="32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ingvb</a:t>
            </a:r>
            <a:r>
              <a:rPr lang="en-US" sz="32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(912-961)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1)3q 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Avãyi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ingv‡bi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cwiPq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      2)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ÿgZv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MÖnb:912wLª:</a:t>
            </a:r>
            <a:b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      3)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ÿgZv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MÖn‡bi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mgq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†¯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ú‡bi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sz="32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 </a:t>
            </a:r>
            <a:b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 4)3q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Avãyi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ingv‡bi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bxwZ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mg~n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ewjô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bxwZ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MÖnb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 *¯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øvfevwnbx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MVb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         *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we‡`ªvnx‡`i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AvbyMZ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¯^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xKv‡i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eva¨KiY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*2q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Ii‡Wvbv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mvb‡Kvi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civRq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*2q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ivgx‡ii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civRq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*3q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Ii‡Wvbvi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ek¨Zv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xKvi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sz="24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33400"/>
            <a:ext cx="8229600" cy="6781800"/>
          </a:xfr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5)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dv‡Zgxq‡`i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msNl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©:</a:t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6)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Lwjdv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Dcvwa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MÖnb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*929wLª: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Lwjdv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Avwgiæj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gy‡gbxb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b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         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Dcvwa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MÖnb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7)‰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e‡`wkK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bxwZ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eÜzZ¡c~Y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m¤úK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eRvq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KÝUvw›U‡bvcj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m¤ª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vU,Rvg©vb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m¤ª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vU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,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   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d«vÝ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BUuvwji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fvj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m¤úK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©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†`‡k `~Z †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cÖib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*†`‡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¯^v‡_©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AvK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&amp;ª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gY</a:t>
            </a:r>
            <a:endParaRPr lang="en-US" sz="40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 3)3q 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Av:ingv‡bi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PwiÎ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I K…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wZZ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¡: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*‡¯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ú‡bi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kÖô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kvmK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we‡`ªvn-wek„OLjv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k³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nv‡Z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*‡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mc‡bi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iÿvKvix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kvwšÍ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mg„w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×              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Ávb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weÁv‡b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DbœwZ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*¯’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vcZ¨wk‡íi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weKvk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    #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K‡Wv©fv‡Z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300gmwR`,100cÖmv`,13000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      M„n,380wU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¤§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vgLvbv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*‡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Rvniv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cÖmv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 wbg©vY-936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wL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ª: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mgmvgwqK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kvmK‡`i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Zzjbv</a:t>
            </a:r>
            <a:endParaRPr lang="en-US" sz="4000" b="1" dirty="0">
              <a:solidFill>
                <a:srgbClr val="B5330B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>Any </a:t>
            </a:r>
            <a:r>
              <a:rPr lang="en-US" sz="5400" dirty="0" err="1" smtClean="0">
                <a:solidFill>
                  <a:schemeClr val="bg2">
                    <a:lumMod val="25000"/>
                  </a:schemeClr>
                </a:solidFill>
              </a:rPr>
              <a:t>Quetion</a:t>
            </a: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>?</a:t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evoxi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7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7200" dirty="0" smtClean="0">
                <a:latin typeface="SutonnyMJ" pitchFamily="2" charset="0"/>
                <a:cs typeface="SutonnyMJ" pitchFamily="2" charset="0"/>
              </a:rPr>
            </a:b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*10wU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eûwbe©vPbx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‰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Zwi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Avb‡Z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|</a:t>
            </a:r>
            <a:b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</a:br>
            <a:endParaRPr lang="en-US" sz="7200" dirty="0">
              <a:solidFill>
                <a:srgbClr val="0000FF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9600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9600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96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Content Placeholder 3" descr="Hydrangea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5744" y="1527175"/>
            <a:ext cx="6096000" cy="4572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1114</TotalTime>
  <Words>49</Words>
  <Application>Microsoft Office PowerPoint</Application>
  <PresentationFormat>On-screen Show (4:3)</PresentationFormat>
  <Paragraphs>17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Slide 1</vt:lpstr>
      <vt:lpstr>Dc¯’vcbvq: myjZvb Avn‡g` cÖfvlK Bmjv‡gi BwZnvm I ms¯‹…wZ  K¨v›Ub‡g›U cvewjK ¯‹zj I K‡jR,‡gv‡gbkvnx</vt:lpstr>
      <vt:lpstr>Map of Spain</vt:lpstr>
      <vt:lpstr>                                                                     Av‡jvP¨ welq:3q Avãyi ingvb(912-961)        1)3q Avãyi ingv‡bi cwiPq:        2)Zvi ÿgZv MÖnb:912wLª:        3)Zvi ÿgZv MÖn‡bi mgq †¯ú‡bi Ae¯’v:               4)3q Avãyi ingv‡bi bxwZ mg~n:                *ewjô bxwZ MÖnb                 *¯øvfevwnbx MVb                *we‡`ªvnx‡`i AvbyMZ¨ ¯^xKv‡i eva¨KiY                *2q Ii‡Wvbv I mvb‡Kvi civRq                *2q ivgx‡ii civRq                *3q Ii‡Wvbvi ek¨Zv ¯^xKvi  </vt:lpstr>
      <vt:lpstr>   5)dv‡Zgxq‡`i mv‡_ msNl©:    6)Lwjdv Dcvwa MÖnb:              *929wLª: Lwjdv I Avwgiæj gy‡gbxb                  Dcvwa MÖnb   7)‰e‡`wkK bxwZ:              *eÜzZ¡c~Y© m¤úK© eRvq              *KÝUvw›U‡bvcj m¤ªvU,Rvg©vb m¤ªvU,                  d«vÝ I BUuvwji mv‡_ fvj m¤úK©              *wewfbœ †`‡k `~Z †cÖib              *†`‡ki ¯^v‡_© AvK&amp;ªgY</vt:lpstr>
      <vt:lpstr>  3)3q Av:ingv‡bi PwiÎ I K…wZZ¡:           *‡¯ú‡bi †kÖô kvmK           *we‡`ªvn-wek„OLjv k³ nv‡Z `gb            *‡mc‡bi iÿvKvix           *kvwšÍ mg„w× e„w×                         *Ávb weÁv‡b DbœwZ           *¯’vcZ¨wk‡íi weKvk               #K‡Wv©fv‡Z 300gmwR`,100cÖmv`,13000                 M„n,380wU nv¤§vgLvbv           *‡Rvniv cÖmv` wbg©vY-936 wLª:           *mgmvgwqK kvmK‡`i mv‡_ Zzjbv</vt:lpstr>
      <vt:lpstr>Any Quetion?    </vt:lpstr>
      <vt:lpstr>evoxi KvR: *10wU eûwbe©vPbx cÖkœ ‰Zwi K‡i Avb‡Z n‡e|  </vt:lpstr>
      <vt:lpstr>ab¨ev`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</dc:creator>
  <cp:lastModifiedBy>College LAB Admin</cp:lastModifiedBy>
  <cp:revision>284</cp:revision>
  <dcterms:created xsi:type="dcterms:W3CDTF">2015-04-27T03:43:56Z</dcterms:created>
  <dcterms:modified xsi:type="dcterms:W3CDTF">2016-11-19T04:13:30Z</dcterms:modified>
</cp:coreProperties>
</file>